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DE"/>
    <a:srgbClr val="00FFFF"/>
    <a:srgbClr val="CCCC00"/>
    <a:srgbClr val="0000FF"/>
    <a:srgbClr val="2C5E43"/>
    <a:srgbClr val="FF33CC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100" d="100"/>
          <a:sy n="100" d="100"/>
        </p:scale>
        <p:origin x="-2838" y="-3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microsoft.com/office/2007/relationships/hdphoto" Target="../media/hdphoto6.wdp"/><Relationship Id="rId25" Type="http://schemas.openxmlformats.org/officeDocument/2006/relationships/image" Target="../media/image47.png"/><Relationship Id="rId2" Type="http://schemas.openxmlformats.org/officeDocument/2006/relationships/image" Target="../media/image30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png"/><Relationship Id="rId24" Type="http://schemas.openxmlformats.org/officeDocument/2006/relationships/image" Target="../media/image46.png"/><Relationship Id="rId5" Type="http://schemas.openxmlformats.org/officeDocument/2006/relationships/image" Target="../media/image32.png"/><Relationship Id="rId15" Type="http://schemas.microsoft.com/office/2007/relationships/hdphoto" Target="../media/hdphoto5.wdp"/><Relationship Id="rId23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microsoft.com/office/2007/relationships/hdphoto" Target="../media/hdphoto7.wdp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19.png"/><Relationship Id="rId27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0.png"/><Relationship Id="rId7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2.png"/><Relationship Id="rId10" Type="http://schemas.microsoft.com/office/2007/relationships/hdphoto" Target="../media/hdphoto8.wdp"/><Relationship Id="rId4" Type="http://schemas.openxmlformats.org/officeDocument/2006/relationships/image" Target="../media/image51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317755-5CC4-4D64-84CE-C443A14CF9EA}"/>
              </a:ext>
            </a:extLst>
          </p:cNvPr>
          <p:cNvGrpSpPr/>
          <p:nvPr/>
        </p:nvGrpSpPr>
        <p:grpSpPr>
          <a:xfrm>
            <a:off x="6857237" y="7178544"/>
            <a:ext cx="9571152" cy="4305902"/>
            <a:chOff x="6857237" y="7178544"/>
            <a:chExt cx="9571152" cy="4305902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6D80BAC-90E3-45D5-A7A0-44B10EA4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37" y="7193104"/>
              <a:ext cx="4766482" cy="429134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92AE5E1-3ED5-4D89-BFDB-FEE4B345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7593" y="7178544"/>
              <a:ext cx="4810796" cy="430590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97E68E-14BD-42E6-B923-1BBB93BEF65A}"/>
                </a:ext>
              </a:extLst>
            </p:cNvPr>
            <p:cNvSpPr txBox="1"/>
            <p:nvPr/>
          </p:nvSpPr>
          <p:spPr>
            <a:xfrm>
              <a:off x="7352644" y="9135486"/>
              <a:ext cx="3582712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u-boot</a:t>
              </a:r>
              <a:r>
                <a:rPr lang="ko-KR" altLang="en-US" sz="2800" b="1"/>
                <a:t> 부트로더 확인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9CE7E5-72FE-472A-8590-F1AC1895435C}"/>
                </a:ext>
              </a:extLst>
            </p:cNvPr>
            <p:cNvSpPr txBox="1"/>
            <p:nvPr/>
          </p:nvSpPr>
          <p:spPr>
            <a:xfrm>
              <a:off x="12548907" y="9135486"/>
              <a:ext cx="2842189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linux kernel </a:t>
              </a:r>
              <a:r>
                <a:rPr lang="ko-KR" altLang="en-US" sz="2800" b="1"/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9B3511-D1B0-4805-800C-CC99C5F0D965}"/>
              </a:ext>
            </a:extLst>
          </p:cNvPr>
          <p:cNvGrpSpPr/>
          <p:nvPr/>
        </p:nvGrpSpPr>
        <p:grpSpPr>
          <a:xfrm>
            <a:off x="12240344" y="5504498"/>
            <a:ext cx="4889848" cy="3790038"/>
            <a:chOff x="11368560" y="7678689"/>
            <a:chExt cx="4889848" cy="37900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ECCD2D-4E88-4DB6-A498-E72986922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AC1E3C-CB00-4197-A23F-C8CC22534B1C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75F6F7-D4B1-4466-87FB-70BE6CC0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A0CE55D-ABBD-4A28-BEDE-B8912CD8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F44BE4-B1F7-4364-AA27-E92B524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748FD3-5926-4CAB-A1AB-6F2A7CC6BAEE}"/>
              </a:ext>
            </a:extLst>
          </p:cNvPr>
          <p:cNvSpPr/>
          <p:nvPr/>
        </p:nvSpPr>
        <p:spPr>
          <a:xfrm>
            <a:off x="13054053" y="6984019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업데이트중</a:t>
            </a:r>
            <a:endParaRPr lang="en-US" altLang="ko-KR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4C85C-CD38-4867-B7C0-B6DB2FD3A148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6582730" y="1763341"/>
            <a:chExt cx="4884195" cy="33541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B058AC-7CA3-4FF7-B95F-AE7F84A8672A}"/>
                </a:ext>
              </a:extLst>
            </p:cNvPr>
            <p:cNvGrpSpPr/>
            <p:nvPr/>
          </p:nvGrpSpPr>
          <p:grpSpPr>
            <a:xfrm>
              <a:off x="6582730" y="1763341"/>
              <a:ext cx="4884195" cy="3354125"/>
              <a:chOff x="7271792" y="2159385"/>
              <a:chExt cx="4884195" cy="335412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710BEC-BDC7-48EB-8415-B55F2A41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1792" y="2159385"/>
                <a:ext cx="4884195" cy="3354125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50DC887-EF4B-4B45-8978-50769A5764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1792" y="3901856"/>
                <a:ext cx="2448272" cy="1611654"/>
                <a:chOff x="8603940" y="6960932"/>
                <a:chExt cx="1456965" cy="95909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A155A3A-718A-4EEB-B312-4F49593EC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7811"/>
                <a:stretch/>
              </p:blipFill>
              <p:spPr>
                <a:xfrm>
                  <a:off x="9331383" y="6960932"/>
                  <a:ext cx="729522" cy="959094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5E5226-D798-4051-A27A-B24DB29C8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7811"/>
                <a:stretch/>
              </p:blipFill>
              <p:spPr>
                <a:xfrm>
                  <a:off x="8603940" y="6960932"/>
                  <a:ext cx="727923" cy="959094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5B08B8-9CEF-48FF-87F0-6CB71494629A}"/>
                </a:ext>
              </a:extLst>
            </p:cNvPr>
            <p:cNvSpPr txBox="1"/>
            <p:nvPr/>
          </p:nvSpPr>
          <p:spPr>
            <a:xfrm>
              <a:off x="7248076" y="3538497"/>
              <a:ext cx="1114088" cy="338554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wifi Access</a:t>
              </a:r>
            </a:p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on SmartPhone</a:t>
              </a:r>
              <a:endParaRPr lang="ko-KR" altLang="en-US" sz="1100" b="1" i="1">
                <a:solidFill>
                  <a:srgbClr val="00E3DE"/>
                </a:solidFill>
                <a:latin typeface="Segoe Print" panose="02000600000000000000" pitchFamily="2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11897</TotalTime>
  <Words>339</Words>
  <Application>Microsoft Office PowerPoint</Application>
  <PresentationFormat>사용자 지정</PresentationFormat>
  <Paragraphs>314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HY헤드라인M</vt:lpstr>
      <vt:lpstr>굴림</vt:lpstr>
      <vt:lpstr>맑은 고딕</vt:lpstr>
      <vt:lpstr>Arial</vt:lpstr>
      <vt:lpstr>Arial Black</vt:lpstr>
      <vt:lpstr>Calibri Light</vt:lpstr>
      <vt:lpstr>Segoe Print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1732</cp:revision>
  <dcterms:created xsi:type="dcterms:W3CDTF">2014-09-26T00:08:04Z</dcterms:created>
  <dcterms:modified xsi:type="dcterms:W3CDTF">2024-04-02T08:57:06Z</dcterms:modified>
</cp:coreProperties>
</file>